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7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7" autoAdjust="0"/>
    <p:restoredTop sz="94660"/>
  </p:normalViewPr>
  <p:slideViewPr>
    <p:cSldViewPr>
      <p:cViewPr varScale="1">
        <p:scale>
          <a:sx n="73" d="100"/>
          <a:sy n="73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357563"/>
            <a:ext cx="7358063" cy="235745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театрализованно-игровой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деятельности в детском саду</a:t>
            </a:r>
            <a:endParaRPr lang="ru-RU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28604"/>
            <a:ext cx="7400925" cy="857256"/>
          </a:xfrm>
        </p:spPr>
        <p:txBody>
          <a:bodyPr rtlCol="0">
            <a:normAutofit fontScale="850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отечественных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92869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«Росинка»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Л.В.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Куцаковой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С.И.Мерзляковой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000372"/>
            <a:ext cx="8715436" cy="35719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«Театр и театрализованная деятельность»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создать условия для развития творческой активности детей в театрализованной деятельности;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приобщать детей к театральной культуре;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обеспечить условия для взаимосвязи театрализованной и других видов деятельности в педагогическом процессе;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создать условия для совместной театрализованной деятельности детей и взрослых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285749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театральная азбука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театрально-игровая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3357562"/>
            <a:ext cx="6357953" cy="331152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игры в кукольный театр,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игры-драматизации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игры-спектакли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мастерим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для театра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100013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взаимосвязь театрализованной деятельности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художественным конструированием 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https://lh4.googleusercontent.com/-xXl39JFEuNc/Tk44LaF8UOI/AAAAAAAACU4/xgAkX2Q6WFQ/s800/image0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7812000" cy="35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135732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взаимосвязь театрализованной деятельности с художественно-речевой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https://lh6.googleusercontent.com/-Zh5y_-HH5XA/Tk44LqyJ50I/AAAAAAAACU8/VaLkRB8NNkw/s800/image0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928934"/>
            <a:ext cx="6912000" cy="36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301038" cy="107157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взаимосвязь театрализованной деятельности с изобразительной   </a:t>
            </a:r>
            <a:r>
              <a:rPr lang="ru-RU" b="1" dirty="0" smtClean="0"/>
              <a:t> </a:t>
            </a:r>
            <a:endParaRPr lang="ru-RU" dirty="0"/>
          </a:p>
        </p:txBody>
      </p:sp>
      <p:pic>
        <p:nvPicPr>
          <p:cNvPr id="3" name="Рисунок 2" descr="https://lh3.googleusercontent.com/-xTeTXbN86mk/Tk44MGassGI/AAAAAAAACVE/sbMEQ10iKFI/s800/image0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14686"/>
            <a:ext cx="6696000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00013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творческое взаимодействие взрослых и детей 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https://lh6.googleusercontent.com/-djF4j_F22Xk/Tk44MaZOrtI/AAAAAAAACVI/bxe5EMIP7dI/s800/image0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6984000" cy="38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00013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«Театрализованные игры в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абилитации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дошкольников с интеллектуальной недостаточностью» И. Г. Вечкановой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86058"/>
            <a:ext cx="8786874" cy="3857652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формирование представлений детей об окружающем мире, отношение к нему и умение взаимодействовать с ним, необходимые для последующего  воплощения их в театрализованной игре и рисунках;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влияние на ход формирования представлений, мотивов, средств, используемых детьми в процессе общения со сверстниками и взрослыми, своевременное включение театрализованной игры в коррекционно-развивающий процесс;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актуальность уровня развития элементов театрализованной игры и трудности, возникающие у детей при овладении ею;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наиболее существенные факторы, оказывающие последовательное формирование способности к символико-моделирующим видам деятельности, в развитии воображения, роль изобразительного и предметно-практического видов деятельности, театрализованной игры в общем ходе психического развития детей этой категории.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7143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«Детство»</a:t>
            </a:r>
            <a:endParaRPr lang="ru-RU" sz="3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0528"/>
          </a:xfrm>
        </p:spPr>
        <p:txBody>
          <a:bodyPr/>
          <a:lstStyle/>
          <a:p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драматического содержания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(интерпретация, переосмысление заданного литературным  текстом сюжета или сочинение вариативного либо собственного сюжета);</a:t>
            </a:r>
          </a:p>
          <a:p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собственного замысла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(умение воплощать художественный образ с помощью средств выразительности: интонации, мимики, пантомимики, движения, напева);</a:t>
            </a:r>
          </a:p>
          <a:p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спектакля – в создании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 (подбор, изготовление, нестандартное использование) декораций, костюмов, музыкального сопровождения, афиш, программок.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214311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аспекты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театрализовано-игровой деятельности 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6715171" cy="45259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разновидность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художественной деятельности, интегрирующая с  литературной, музыкальной и изобразительной;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творческая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сюжетная игра, опирающаяся на самостоятельный игровой опыт ребенка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107154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работы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6715171" cy="5526104"/>
          </a:xfrm>
        </p:spPr>
        <p:txBody>
          <a:bodyPr/>
          <a:lstStyle/>
          <a:p>
            <a:pPr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этап.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Углубление художественного восприятия литературного текста .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этап.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Развитие умений передавать образы с помощью средств невербальной, интонационной и языковой выразительности. 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этап.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 Творчество ребенка в речевой, игровой и др. видах художественной деятельности.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40"/>
            <a:ext cx="8229600" cy="121444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Арт-фантазия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 Э.Г.Чурилова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58" y="2714620"/>
            <a:ext cx="8572560" cy="4000527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	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развитие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эстетических способностей средствами театрального искусства заключается в гармонизации отношения ребенка с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окружающим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миром, что в дальнейшем послужило бы ему защитой от социальных и межличностных противостояний.  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Задачи: 	  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развитие эстетических способностей;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развитие сферы чувств, соучастия, сопереживания; 	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активизация мыслительного процесса и познавательного интереса;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овладение навыками общения и коллективного творчества.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71436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Литература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500570"/>
          </a:xfrm>
        </p:spPr>
        <p:txBody>
          <a:bodyPr/>
          <a:lstStyle/>
          <a:p>
            <a:pPr>
              <a:buNone/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1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.    Акулова О. Театрализованные игры // Дошкольное воспитание, 2005.-№4.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2.    Антипина Е.А. Театрализованная деятельность в детском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саду.-М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., 2003.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3.    Вечканова И.Г. Театрализованные игры в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абилитации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дошкольников с интеллектуальной недостаточностью.- СПб.: КАРО, 2006.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4.   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Куцакова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Л.В., Мерзлякова С.И. Воспитание ребенка-дошкольника: развитого, образованного, самостоятельного, инициативного, неповторимого, культурного,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активно-творческого.-М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.: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Владос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, 2004.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5.   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Куцакова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Л.В., Мерзлякова С.И. Программа «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Москвичок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»: Художественно-эстетическое воспитание детей дошкольного возраста. – М., 1996.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6.   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Маханева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М. Театрализованная деятельность дошкольников // Дошкольное воспитание. – 1999. - №11.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7.    Сорокина Н.Ф. Играем в кукольный театр: Программа «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Театр-творчество-дети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».-М.: АРКТИ, 2004.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8.    Сорокина Н.Ф.,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Миланович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Л.Г. Программа «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Театр-творчество-дети.-М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.: МИОО, 1995.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9.    Фольклор-музыка-театр: Программы и конспекты занятий для педагогов дополнительного образования, работающих с дошкольниками: Программно-методическое пособие/ Под ред.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С.И.Мерзляковой.-М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.: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Владос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, 1999.</a:t>
            </a:r>
            <a:b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10.    Чурилова Э.Г. Методика и организация театрализованной деятельности дошкольников и младших школьников.- М.: </a:t>
            </a:r>
            <a:r>
              <a:rPr lang="ru-RU" sz="1500" b="1" dirty="0" err="1" smtClean="0">
                <a:solidFill>
                  <a:schemeClr val="accent2">
                    <a:lumMod val="50000"/>
                  </a:schemeClr>
                </a:solidFill>
              </a:rPr>
              <a:t>Владос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, 2001.</a:t>
            </a:r>
            <a:r>
              <a:rPr lang="ru-RU" sz="1500" dirty="0" smtClean="0"/>
              <a:t/>
            </a:r>
            <a:br>
              <a:rPr lang="ru-RU" sz="1500" dirty="0" smtClean="0"/>
            </a:br>
            <a:endParaRPr lang="ru-RU" sz="15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72560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разделы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2285992"/>
            <a:ext cx="6143625" cy="438309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театральная игра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ритмопластика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культура и техника речи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основы театральной культуры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работа над спектаклем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071678"/>
            <a:ext cx="8786874" cy="107157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Театр-творчество-дети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играем в кукольный театр»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Н.Ф. Сорокиной, Л.Г.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Миланович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42902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последовательно знакомить детей всех возрастных групп с различными видами театра;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поэтапное освоение детьми различных видов творчества по возрастным группам;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совершенствование артистических навыков в плане переживания и воплощения образа, моделирование навыков социального поведения в заданных условиях.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939784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357298"/>
            <a:ext cx="6143625" cy="531179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, направленные на развитие эмоциональности, интеллекта, коммуникативных способностей  ребенка средствами детского театра;</a:t>
            </a:r>
          </a:p>
          <a:p>
            <a:pPr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, связанные непосредственно с развитием артистизма и навыков сценических воплощений, необходимых для участия в детском театре.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28588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«Театрализованные занятия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детском саду»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Д.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Маханевой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714776"/>
          </a:xfrm>
        </p:spPr>
        <p:txBody>
          <a:bodyPr/>
          <a:lstStyle/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индивидуальные социально-психологические особенности ребенка; 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его эмоционально-личностного развития; 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интересы, склонности, предпочтения и потребности;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любознательность, исследовательский интерес и творческие способности;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возрастные и </a:t>
            </a:r>
            <a:r>
              <a:rPr lang="ru-RU" sz="2500" b="1" dirty="0" err="1" smtClean="0">
                <a:solidFill>
                  <a:schemeClr val="accent2">
                    <a:lumMod val="50000"/>
                  </a:schemeClr>
                </a:solidFill>
              </a:rPr>
              <a:t>полоролевые</a:t>
            </a:r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 особенности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107154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еатрализованная деятельность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071546"/>
            <a:ext cx="6143625" cy="5597542"/>
          </a:xfrm>
        </p:spPr>
        <p:txBody>
          <a:bodyPr/>
          <a:lstStyle/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разыгрывание сказок, сценок, ролевые диалоги по иллюстрациям, самостоятельные импровизации на темы, взятые из жизни; 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просмотр кукольных спектаклей и беседы по ним;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игры-драматизации; 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разыгрывание сказок и инсценировок;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упражнения по формированию выразительности; </a:t>
            </a:r>
          </a:p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</a:rPr>
              <a:t>упражнения по социально-эмоциональному развитию детей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8802"/>
            <a:ext cx="9144000" cy="50006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«Театрализованная деятельность в детском саду» Е.А. Антипиной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715436" cy="4214842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развитие артистических способностей детей через театрализованную деятельность.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 методы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последовательное знакомство с видами театра;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поэтапное освоение детьми видов творчества по возрастным группам;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совершенствование артистических навыков детей;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раскрепощение ребенка;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работа над речью, интонациями;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коллективные действия, взаимодействия;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пробуждение в детях способности живо представлять себе происходящее, сочувствовать, сопереживать.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115050" cy="121442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выразительные средства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071546"/>
            <a:ext cx="6357953" cy="559754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во второй младшей группе формировать простейшие образно-выразительные умения (например, имитирование характерных движений сказочных животных);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средней группе обучать элементам образных выразительных средств (интонации, мимике, пантомиме);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старшей группе совершенствовать образные исполнительские умения;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подготовительной группе развивать творческую самостоятельность в передаче образа, выразительность речевых и пантомимических действий под музыку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434</TotalTime>
  <Words>479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Шаблон 2</vt:lpstr>
      <vt:lpstr>организация театрализованно-игровой деятельности в детском саду</vt:lpstr>
      <vt:lpstr>«Арт-фантазия»  Э.Г.Чурилова </vt:lpstr>
      <vt:lpstr>разделы  программы</vt:lpstr>
      <vt:lpstr>«Театр-творчество-дети: играем в кукольный театр»  Н.Ф. Сорокиной, Л.Г. Миланович</vt:lpstr>
      <vt:lpstr>задачи</vt:lpstr>
      <vt:lpstr>«Театрализованные занятия в детском саду»  М. Д. Маханевой  </vt:lpstr>
      <vt:lpstr>театрализованная деятельность</vt:lpstr>
      <vt:lpstr>«Театрализованная деятельность в детском саду» Е.А. Антипиной</vt:lpstr>
      <vt:lpstr>выразительные средства</vt:lpstr>
      <vt:lpstr>«Росинка»  Л.В. Куцаковой, С.И.Мерзляковой</vt:lpstr>
      <vt:lpstr>театральная азбука  и  театрально-игровая деятельность </vt:lpstr>
      <vt:lpstr>взаимосвязь театрализованной деятельности  с художественным конструированием </vt:lpstr>
      <vt:lpstr>взаимосвязь театрализованной деятельности с художественно-речевой</vt:lpstr>
      <vt:lpstr>взаимосвязь театрализованной деятельности с изобразительной    </vt:lpstr>
      <vt:lpstr>творческое взаимодействие взрослых и детей </vt:lpstr>
      <vt:lpstr>«Театрализованные игры в абилитации дошкольников с интеллектуальной недостаточностью» И. Г. Вечкановой</vt:lpstr>
      <vt:lpstr>Программа «Детство»</vt:lpstr>
      <vt:lpstr>аспекты  театрализовано-игровой деятельности </vt:lpstr>
      <vt:lpstr>этапы работы</vt:lpstr>
      <vt:lpstr>Литература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организации театрализованно-игровой деятельности в детском саду</dc:title>
  <dc:creator>s.knyazev</dc:creator>
  <cp:lastModifiedBy>admin</cp:lastModifiedBy>
  <cp:revision>40</cp:revision>
  <dcterms:created xsi:type="dcterms:W3CDTF">2018-02-07T07:50:02Z</dcterms:created>
  <dcterms:modified xsi:type="dcterms:W3CDTF">2018-02-11T17:55:22Z</dcterms:modified>
</cp:coreProperties>
</file>